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3" r:id="rId3"/>
    <p:sldId id="303" r:id="rId4"/>
    <p:sldId id="298" r:id="rId5"/>
    <p:sldId id="304" r:id="rId6"/>
    <p:sldId id="305" r:id="rId7"/>
    <p:sldId id="306" r:id="rId8"/>
    <p:sldId id="278" r:id="rId9"/>
    <p:sldId id="291" r:id="rId10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90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4" y="1875181"/>
            <a:ext cx="4667534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الرابعة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باوربوينت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PowerPoint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عرض الشرائح</a:t>
            </a:r>
            <a:endParaRPr lang="ar-IQ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Slide Show</a:t>
            </a: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سهم إلى اليمين 5"/>
          <p:cNvSpPr/>
          <p:nvPr/>
        </p:nvSpPr>
        <p:spPr>
          <a:xfrm rot="5400000" flipH="1">
            <a:off x="10381019" y="238371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9746785" y="2932170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بدء عرض الشرائح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سهم إلى اليمين 18"/>
          <p:cNvSpPr/>
          <p:nvPr/>
        </p:nvSpPr>
        <p:spPr>
          <a:xfrm rot="5400000" flipH="1">
            <a:off x="6556506" y="234360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5922272" y="2892060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اعداد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سهم إلى اليمين 20"/>
          <p:cNvSpPr/>
          <p:nvPr/>
        </p:nvSpPr>
        <p:spPr>
          <a:xfrm rot="5400000" flipH="1">
            <a:off x="3116179" y="236126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2481945" y="2909722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اجهزة العرض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5" b="82540"/>
          <a:stretch/>
        </p:blipFill>
        <p:spPr bwMode="auto">
          <a:xfrm>
            <a:off x="188686" y="124985"/>
            <a:ext cx="11858171" cy="1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81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مراجعة</a:t>
            </a:r>
            <a:endParaRPr lang="ar-IQ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64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سهم إلى اليمين 5"/>
          <p:cNvSpPr/>
          <p:nvPr/>
        </p:nvSpPr>
        <p:spPr>
          <a:xfrm rot="5400000" flipH="1">
            <a:off x="10243946" y="2531898"/>
            <a:ext cx="1475092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129167" y="3396702"/>
            <a:ext cx="17929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تدقيق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سهم إلى اليمين 18"/>
          <p:cNvSpPr/>
          <p:nvPr/>
        </p:nvSpPr>
        <p:spPr>
          <a:xfrm rot="5400000" flipH="1">
            <a:off x="6317534" y="212836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5683300" y="2672687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تعليقات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سهم إلى اليمين 20"/>
          <p:cNvSpPr/>
          <p:nvPr/>
        </p:nvSpPr>
        <p:spPr>
          <a:xfrm rot="5400000" flipH="1">
            <a:off x="2335775" y="2230067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1701541" y="2770306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مقارنة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5" b="82738"/>
          <a:stretch/>
        </p:blipFill>
        <p:spPr bwMode="auto">
          <a:xfrm>
            <a:off x="373391" y="121836"/>
            <a:ext cx="11548732" cy="179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سهم إلى اليمين 9"/>
          <p:cNvSpPr/>
          <p:nvPr/>
        </p:nvSpPr>
        <p:spPr>
          <a:xfrm rot="5400000" flipH="1">
            <a:off x="8924688" y="223951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8394063" y="2811927"/>
            <a:ext cx="17929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اللغة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08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9" grpId="0" animBg="1"/>
      <p:bldP spid="20" grpId="0"/>
      <p:bldP spid="21" grpId="0" animBg="1"/>
      <p:bldP spid="22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61030" y="2060812"/>
            <a:ext cx="7456650" cy="242410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عرض</a:t>
            </a:r>
            <a:endParaRPr lang="ar-IQ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165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سهم إلى اليمين 18"/>
          <p:cNvSpPr/>
          <p:nvPr/>
        </p:nvSpPr>
        <p:spPr>
          <a:xfrm rot="5400000" flipH="1">
            <a:off x="6081963" y="211178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5447729" y="2659952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الاتجاه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سهم إلى اليمين 20"/>
          <p:cNvSpPr/>
          <p:nvPr/>
        </p:nvSpPr>
        <p:spPr>
          <a:xfrm rot="5400000" flipH="1">
            <a:off x="6655917" y="2413002"/>
            <a:ext cx="1409513" cy="25451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6361661" y="3245017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اظهار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سهم إلى اليمين 9"/>
          <p:cNvSpPr/>
          <p:nvPr/>
        </p:nvSpPr>
        <p:spPr>
          <a:xfrm rot="5400000" flipH="1">
            <a:off x="8383038" y="2111786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7850405" y="2674758"/>
            <a:ext cx="207554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طرق العرض الرئيسية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4" b="82540"/>
          <a:stretch/>
        </p:blipFill>
        <p:spPr bwMode="auto">
          <a:xfrm>
            <a:off x="253728" y="116114"/>
            <a:ext cx="11751499" cy="171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سهم إلى اليمين 11"/>
          <p:cNvSpPr/>
          <p:nvPr/>
        </p:nvSpPr>
        <p:spPr>
          <a:xfrm rot="5400000" flipH="1">
            <a:off x="4742972" y="2414883"/>
            <a:ext cx="1409513" cy="25451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ربع نص 12"/>
          <p:cNvSpPr txBox="1"/>
          <p:nvPr/>
        </p:nvSpPr>
        <p:spPr>
          <a:xfrm>
            <a:off x="4448716" y="3246898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تكبير / تصغير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سهم إلى اليمين 13"/>
          <p:cNvSpPr/>
          <p:nvPr/>
        </p:nvSpPr>
        <p:spPr>
          <a:xfrm rot="5400000" flipH="1">
            <a:off x="1836788" y="2398486"/>
            <a:ext cx="1409513" cy="25451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1542532" y="3230501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نافذة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سهم إلى اليمين 15"/>
          <p:cNvSpPr/>
          <p:nvPr/>
        </p:nvSpPr>
        <p:spPr>
          <a:xfrm rot="5400000" flipH="1">
            <a:off x="10030489" y="2376974"/>
            <a:ext cx="1409513" cy="25451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9736233" y="3208989"/>
            <a:ext cx="207554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طرق عرض العروض التقديمية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سهم إلى اليمين 17"/>
          <p:cNvSpPr/>
          <p:nvPr/>
        </p:nvSpPr>
        <p:spPr>
          <a:xfrm rot="5400000" flipH="1">
            <a:off x="3708877" y="2129157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3074643" y="2677326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اللون / التدرج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سهم إلى اليمين 23"/>
          <p:cNvSpPr/>
          <p:nvPr/>
        </p:nvSpPr>
        <p:spPr>
          <a:xfrm rot="5400000" flipH="1">
            <a:off x="610077" y="2113664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-24157" y="2661833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وحدات الماكرو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917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23" grpId="0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</a:t>
            </a:r>
            <a:r>
              <a:rPr lang="en-US" sz="5400" cap="all" dirty="0" err="1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</a:t>
            </a: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cap="all" dirty="0" err="1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الرابعة</a:t>
            </a:r>
            <a:endParaRPr lang="en-GB" sz="54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Questions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70286" y="2002971"/>
            <a:ext cx="6317389" cy="352697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(Q1)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هو الفرق بين استخدام الانتقالات و استخدام الحركات؟</a:t>
            </a:r>
          </a:p>
          <a:p>
            <a:pPr marL="0" indent="0" algn="r" rtl="1">
              <a:buNone/>
            </a:pP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--------------------------</a:t>
            </a:r>
          </a:p>
          <a:p>
            <a:pPr marL="0" indent="0" algn="r" rtl="1">
              <a:buNone/>
            </a:pP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Q3)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1590</TotalTime>
  <Words>91</Words>
  <Application>Microsoft Office PowerPoint</Application>
  <PresentationFormat>مخصص</PresentationFormat>
  <Paragraphs>34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Slice</vt:lpstr>
      <vt:lpstr>المحاضرة الرابعة      مايكروسوفت باوربوينت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149</cp:revision>
  <dcterms:created xsi:type="dcterms:W3CDTF">2017-03-12T18:49:09Z</dcterms:created>
  <dcterms:modified xsi:type="dcterms:W3CDTF">2017-11-18T20:34:32Z</dcterms:modified>
</cp:coreProperties>
</file>